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6"/>
  </p:notesMasterIdLst>
  <p:sldIdLst>
    <p:sldId id="256" r:id="rId5"/>
  </p:sldIdLst>
  <p:sldSz cx="7556500" cy="10680700"/>
  <p:notesSz cx="6799263" cy="9929813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11E27"/>
    <a:srgbClr val="E96918"/>
    <a:srgbClr val="BD242B"/>
    <a:srgbClr val="16AA8F"/>
    <a:srgbClr val="1D43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024572E-462F-4365-B027-8858414AE1BA}" v="2" dt="2023-11-25T11:37:37.360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934"/>
    <p:restoredTop sz="94725"/>
  </p:normalViewPr>
  <p:slideViewPr>
    <p:cSldViewPr snapToGrid="0">
      <p:cViewPr varScale="1">
        <p:scale>
          <a:sx n="38" d="100"/>
          <a:sy n="38" d="100"/>
        </p:scale>
        <p:origin x="254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 noRot="1" noChangeAspect="1"/>
          </p:cNvSpPr>
          <p:nvPr>
            <p:ph type="sldImg"/>
          </p:nvPr>
        </p:nvSpPr>
        <p:spPr>
          <a:xfrm>
            <a:off x="2082800" y="744538"/>
            <a:ext cx="2633663" cy="3724275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4" name="Shape 94"/>
          <p:cNvSpPr>
            <a:spLocks noGrp="1"/>
          </p:cNvSpPr>
          <p:nvPr>
            <p:ph type="body" sz="quarter" idx="1"/>
          </p:nvPr>
        </p:nvSpPr>
        <p:spPr>
          <a:xfrm>
            <a:off x="906569" y="4716661"/>
            <a:ext cx="4986126" cy="4468416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defRPr sz="1200">
        <a:latin typeface="+mj-lt"/>
        <a:ea typeface="+mj-ea"/>
        <a:cs typeface="+mj-cs"/>
        <a:sym typeface="Calibri"/>
      </a:defRPr>
    </a:lvl1pPr>
    <a:lvl2pPr indent="228600" defTabSz="457200" latinLnBrk="0">
      <a:defRPr sz="1200">
        <a:latin typeface="+mj-lt"/>
        <a:ea typeface="+mj-ea"/>
        <a:cs typeface="+mj-cs"/>
        <a:sym typeface="Calibri"/>
      </a:defRPr>
    </a:lvl2pPr>
    <a:lvl3pPr indent="457200" defTabSz="457200" latinLnBrk="0">
      <a:defRPr sz="1200">
        <a:latin typeface="+mj-lt"/>
        <a:ea typeface="+mj-ea"/>
        <a:cs typeface="+mj-cs"/>
        <a:sym typeface="Calibri"/>
      </a:defRPr>
    </a:lvl3pPr>
    <a:lvl4pPr indent="685800" defTabSz="457200" latinLnBrk="0">
      <a:defRPr sz="1200">
        <a:latin typeface="+mj-lt"/>
        <a:ea typeface="+mj-ea"/>
        <a:cs typeface="+mj-cs"/>
        <a:sym typeface="Calibri"/>
      </a:defRPr>
    </a:lvl4pPr>
    <a:lvl5pPr indent="914400" defTabSz="457200" latinLnBrk="0">
      <a:defRPr sz="1200">
        <a:latin typeface="+mj-lt"/>
        <a:ea typeface="+mj-ea"/>
        <a:cs typeface="+mj-cs"/>
        <a:sym typeface="Calibri"/>
      </a:defRPr>
    </a:lvl5pPr>
    <a:lvl6pPr indent="1143000" defTabSz="457200" latinLnBrk="0">
      <a:defRPr sz="1200">
        <a:latin typeface="+mj-lt"/>
        <a:ea typeface="+mj-ea"/>
        <a:cs typeface="+mj-cs"/>
        <a:sym typeface="Calibri"/>
      </a:defRPr>
    </a:lvl6pPr>
    <a:lvl7pPr indent="1371600" defTabSz="457200" latinLnBrk="0">
      <a:defRPr sz="1200">
        <a:latin typeface="+mj-lt"/>
        <a:ea typeface="+mj-ea"/>
        <a:cs typeface="+mj-cs"/>
        <a:sym typeface="Calibri"/>
      </a:defRPr>
    </a:lvl7pPr>
    <a:lvl8pPr indent="1600200" defTabSz="457200" latinLnBrk="0">
      <a:defRPr sz="1200">
        <a:latin typeface="+mj-lt"/>
        <a:ea typeface="+mj-ea"/>
        <a:cs typeface="+mj-cs"/>
        <a:sym typeface="Calibri"/>
      </a:defRPr>
    </a:lvl8pPr>
    <a:lvl9pPr indent="1828800" defTabSz="4572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magin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3"/>
            <a:ext cx="7550920" cy="10680697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tolo Testo"/>
          <p:cNvSpPr txBox="1">
            <a:spLocks noGrp="1"/>
          </p:cNvSpPr>
          <p:nvPr>
            <p:ph type="title"/>
          </p:nvPr>
        </p:nvSpPr>
        <p:spPr>
          <a:xfrm>
            <a:off x="566976" y="1749794"/>
            <a:ext cx="6425725" cy="3722336"/>
          </a:xfrm>
          <a:prstGeom prst="rect">
            <a:avLst/>
          </a:prstGeom>
        </p:spPr>
        <p:txBody>
          <a:bodyPr anchor="b"/>
          <a:lstStyle>
            <a:lvl1pPr algn="ctr">
              <a:defRPr sz="4900"/>
            </a:lvl1pPr>
          </a:lstStyle>
          <a:p>
            <a:r>
              <a:t>Titolo Testo</a:t>
            </a:r>
          </a:p>
        </p:txBody>
      </p:sp>
      <p:sp>
        <p:nvSpPr>
          <p:cNvPr id="14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944959" y="5615678"/>
            <a:ext cx="5669757" cy="258138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1900"/>
            </a:lvl1pPr>
            <a:lvl2pPr marL="0" indent="377966" algn="ctr">
              <a:buSzTx/>
              <a:buFontTx/>
              <a:buNone/>
              <a:defRPr sz="1900"/>
            </a:lvl2pPr>
            <a:lvl3pPr marL="0" indent="755933" algn="ctr">
              <a:buSzTx/>
              <a:buFontTx/>
              <a:buNone/>
              <a:defRPr sz="1900"/>
            </a:lvl3pPr>
            <a:lvl4pPr marL="0" indent="1133902" algn="ctr">
              <a:buSzTx/>
              <a:buFontTx/>
              <a:buNone/>
              <a:defRPr sz="1900"/>
            </a:lvl4pPr>
            <a:lvl5pPr marL="0" indent="1511868" algn="ctr">
              <a:buSzTx/>
              <a:buFontTx/>
              <a:buNone/>
              <a:defRPr sz="19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5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3364" userDrawn="1">
          <p15:clr>
            <a:srgbClr val="FBAE40"/>
          </p15:clr>
        </p15:guide>
        <p15:guide id="2" pos="238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itolo Test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41" name="Corpo livello uno…"/>
          <p:cNvSpPr txBox="1">
            <a:spLocks noGrp="1"/>
          </p:cNvSpPr>
          <p:nvPr>
            <p:ph type="body" sz="half" idx="1"/>
          </p:nvPr>
        </p:nvSpPr>
        <p:spPr>
          <a:xfrm>
            <a:off x="519728" y="2846199"/>
            <a:ext cx="3212863" cy="6783859"/>
          </a:xfrm>
          <a:prstGeom prst="rect">
            <a:avLst/>
          </a:prstGeom>
        </p:spPr>
        <p:txBody>
          <a:bodyPr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2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itolo Testo"/>
          <p:cNvSpPr txBox="1">
            <a:spLocks noGrp="1"/>
          </p:cNvSpPr>
          <p:nvPr>
            <p:ph type="title"/>
          </p:nvPr>
        </p:nvSpPr>
        <p:spPr>
          <a:xfrm>
            <a:off x="520712" y="569241"/>
            <a:ext cx="6520220" cy="2066591"/>
          </a:xfrm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50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520712" y="2620979"/>
            <a:ext cx="3198098" cy="128450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1900" b="1"/>
            </a:lvl1pPr>
            <a:lvl2pPr marL="0" indent="377966">
              <a:buSzTx/>
              <a:buFontTx/>
              <a:buNone/>
              <a:defRPr sz="1900" b="1"/>
            </a:lvl2pPr>
            <a:lvl3pPr marL="0" indent="755933">
              <a:buSzTx/>
              <a:buFontTx/>
              <a:buNone/>
              <a:defRPr sz="1900" b="1"/>
            </a:lvl3pPr>
            <a:lvl4pPr marL="0" indent="1133902">
              <a:buSzTx/>
              <a:buFontTx/>
              <a:buNone/>
              <a:defRPr sz="1900" b="1"/>
            </a:lvl4pPr>
            <a:lvl5pPr marL="0" indent="1511868">
              <a:buSzTx/>
              <a:buFontTx/>
              <a:buNone/>
              <a:defRPr sz="1900" b="1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51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3827086" y="2620979"/>
            <a:ext cx="3213848" cy="1284503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FontTx/>
              <a:buNone/>
              <a:defRPr sz="1900" b="1"/>
            </a:pPr>
            <a:endParaRPr/>
          </a:p>
        </p:txBody>
      </p:sp>
      <p:sp>
        <p:nvSpPr>
          <p:cNvPr id="52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Titolo Test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60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Titolo Testo"/>
          <p:cNvSpPr txBox="1">
            <a:spLocks noGrp="1"/>
          </p:cNvSpPr>
          <p:nvPr>
            <p:ph type="title"/>
          </p:nvPr>
        </p:nvSpPr>
        <p:spPr>
          <a:xfrm>
            <a:off x="520712" y="712787"/>
            <a:ext cx="2438193" cy="2494758"/>
          </a:xfrm>
          <a:prstGeom prst="rect">
            <a:avLst/>
          </a:prstGeom>
        </p:spPr>
        <p:txBody>
          <a:bodyPr anchor="b"/>
          <a:lstStyle>
            <a:lvl1pPr>
              <a:defRPr sz="2600"/>
            </a:lvl1pPr>
          </a:lstStyle>
          <a:p>
            <a:r>
              <a:t>Titolo Testo</a:t>
            </a:r>
          </a:p>
        </p:txBody>
      </p:sp>
      <p:sp>
        <p:nvSpPr>
          <p:cNvPr id="75" name="Corpo livello uno…"/>
          <p:cNvSpPr txBox="1">
            <a:spLocks noGrp="1"/>
          </p:cNvSpPr>
          <p:nvPr>
            <p:ph type="body" sz="half" idx="1"/>
          </p:nvPr>
        </p:nvSpPr>
        <p:spPr>
          <a:xfrm>
            <a:off x="3213847" y="1539425"/>
            <a:ext cx="3827086" cy="7598117"/>
          </a:xfrm>
          <a:prstGeom prst="rect">
            <a:avLst/>
          </a:prstGeom>
        </p:spPr>
        <p:txBody>
          <a:bodyPr/>
          <a:lstStyle>
            <a:lvl1pPr marL="188983" indent="-188983">
              <a:defRPr sz="2600"/>
            </a:lvl1pPr>
            <a:lvl2pPr marL="591601" indent="-213634">
              <a:defRPr sz="2600"/>
            </a:lvl2pPr>
            <a:lvl3pPr marL="1014543" indent="-258609">
              <a:defRPr sz="2600"/>
            </a:lvl3pPr>
            <a:lvl4pPr marL="1441000" indent="-307098">
              <a:defRPr sz="2600"/>
            </a:lvl4pPr>
            <a:lvl5pPr marL="1818968" indent="-307099">
              <a:defRPr sz="26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76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520711" y="3207543"/>
            <a:ext cx="2438194" cy="5942374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300"/>
            </a:pPr>
            <a:endParaRPr/>
          </a:p>
        </p:txBody>
      </p:sp>
      <p:sp>
        <p:nvSpPr>
          <p:cNvPr id="77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Titolo Testo"/>
          <p:cNvSpPr txBox="1">
            <a:spLocks noGrp="1"/>
          </p:cNvSpPr>
          <p:nvPr>
            <p:ph type="title"/>
          </p:nvPr>
        </p:nvSpPr>
        <p:spPr>
          <a:xfrm>
            <a:off x="520712" y="712787"/>
            <a:ext cx="2438193" cy="2494758"/>
          </a:xfrm>
          <a:prstGeom prst="rect">
            <a:avLst/>
          </a:prstGeom>
        </p:spPr>
        <p:txBody>
          <a:bodyPr anchor="b"/>
          <a:lstStyle>
            <a:lvl1pPr>
              <a:defRPr sz="2600"/>
            </a:lvl1pPr>
          </a:lstStyle>
          <a:p>
            <a:r>
              <a:t>Titolo Testo</a:t>
            </a:r>
          </a:p>
        </p:txBody>
      </p:sp>
      <p:sp>
        <p:nvSpPr>
          <p:cNvPr id="85" name="Picture Placeholder 2"/>
          <p:cNvSpPr>
            <a:spLocks noGrp="1"/>
          </p:cNvSpPr>
          <p:nvPr>
            <p:ph type="pic" sz="half" idx="21"/>
          </p:nvPr>
        </p:nvSpPr>
        <p:spPr>
          <a:xfrm>
            <a:off x="3213847" y="1539425"/>
            <a:ext cx="3827086" cy="7598117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6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520712" y="3207543"/>
            <a:ext cx="2438193" cy="5942374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300"/>
            </a:lvl1pPr>
            <a:lvl2pPr marL="0" indent="377966">
              <a:buSzTx/>
              <a:buFontTx/>
              <a:buNone/>
              <a:defRPr sz="1300"/>
            </a:lvl2pPr>
            <a:lvl3pPr marL="0" indent="755933">
              <a:buSzTx/>
              <a:buFontTx/>
              <a:buNone/>
              <a:defRPr sz="1300"/>
            </a:lvl3pPr>
            <a:lvl4pPr marL="0" indent="1133902">
              <a:buSzTx/>
              <a:buFontTx/>
              <a:buNone/>
              <a:defRPr sz="1300"/>
            </a:lvl4pPr>
            <a:lvl5pPr marL="0" indent="1511868">
              <a:buSzTx/>
              <a:buFontTx/>
              <a:buNone/>
              <a:defRPr sz="13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87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8" descr="Immagine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87" y="5555"/>
            <a:ext cx="7556501" cy="10680701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itolo Testo"/>
          <p:cNvSpPr txBox="1">
            <a:spLocks noGrp="1"/>
          </p:cNvSpPr>
          <p:nvPr>
            <p:ph type="title"/>
          </p:nvPr>
        </p:nvSpPr>
        <p:spPr>
          <a:xfrm>
            <a:off x="519728" y="569241"/>
            <a:ext cx="6520220" cy="2066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Titolo Testo</a:t>
            </a:r>
          </a:p>
        </p:txBody>
      </p:sp>
      <p:sp>
        <p:nvSpPr>
          <p:cNvPr id="4" name="Corpo livello uno…"/>
          <p:cNvSpPr txBox="1">
            <a:spLocks noGrp="1"/>
          </p:cNvSpPr>
          <p:nvPr>
            <p:ph type="body" idx="1"/>
          </p:nvPr>
        </p:nvSpPr>
        <p:spPr>
          <a:xfrm>
            <a:off x="519728" y="2846199"/>
            <a:ext cx="6520220" cy="67838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5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6819944" y="10091392"/>
            <a:ext cx="220003" cy="205915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9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</p:sldLayoutIdLst>
  <p:transition spd="med"/>
  <p:txStyles>
    <p:titleStyle>
      <a:lvl1pPr marL="0" marR="0" indent="0" algn="l" defTabSz="75593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75593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75593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75593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75593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75593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75593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75593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75593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188984" marR="0" indent="-188984" algn="l" defTabSz="755933" rtl="0" latinLnBrk="0">
        <a:lnSpc>
          <a:spcPct val="90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•"/>
        <a:tabLst/>
        <a:defRPr sz="23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606737" marR="0" indent="-228770" algn="l" defTabSz="755933" rtl="0" latinLnBrk="0">
        <a:lnSpc>
          <a:spcPct val="90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•"/>
        <a:tabLst/>
        <a:defRPr sz="23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027598" marR="0" indent="-271664" algn="l" defTabSz="755933" rtl="0" latinLnBrk="0">
        <a:lnSpc>
          <a:spcPct val="90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•"/>
        <a:tabLst/>
        <a:defRPr sz="23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444374" marR="0" indent="-310473" algn="l" defTabSz="755933" rtl="0" latinLnBrk="0">
        <a:lnSpc>
          <a:spcPct val="90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•"/>
        <a:tabLst/>
        <a:defRPr sz="23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1822342" marR="0" indent="-310473" algn="l" defTabSz="755933" rtl="0" latinLnBrk="0">
        <a:lnSpc>
          <a:spcPct val="90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•"/>
        <a:tabLst/>
        <a:defRPr sz="23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200309" marR="0" indent="-310473" algn="l" defTabSz="755933" rtl="0" latinLnBrk="0">
        <a:lnSpc>
          <a:spcPct val="90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•"/>
        <a:tabLst/>
        <a:defRPr sz="23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2578276" marR="0" indent="-310473" algn="l" defTabSz="755933" rtl="0" latinLnBrk="0">
        <a:lnSpc>
          <a:spcPct val="90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•"/>
        <a:tabLst/>
        <a:defRPr sz="23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2956243" marR="0" indent="-310473" algn="l" defTabSz="755933" rtl="0" latinLnBrk="0">
        <a:lnSpc>
          <a:spcPct val="90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•"/>
        <a:tabLst/>
        <a:defRPr sz="23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3334211" marR="0" indent="-310473" algn="l" defTabSz="755933" rtl="0" latinLnBrk="0">
        <a:lnSpc>
          <a:spcPct val="90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•"/>
        <a:tabLst/>
        <a:defRPr sz="23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CasellaDiTesto 7"/>
          <p:cNvSpPr txBox="1"/>
          <p:nvPr/>
        </p:nvSpPr>
        <p:spPr>
          <a:xfrm>
            <a:off x="2230881" y="1688172"/>
            <a:ext cx="4384139" cy="6155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 sz="4000" b="1"/>
            </a:lvl1pPr>
          </a:lstStyle>
          <a:p>
            <a:endParaRPr sz="3400" dirty="0">
              <a:solidFill>
                <a:schemeClr val="tx1"/>
              </a:solidFill>
            </a:endParaRPr>
          </a:p>
        </p:txBody>
      </p:sp>
      <p:sp>
        <p:nvSpPr>
          <p:cNvPr id="99" name="CasellaDiTesto 8"/>
          <p:cNvSpPr txBox="1"/>
          <p:nvPr/>
        </p:nvSpPr>
        <p:spPr>
          <a:xfrm>
            <a:off x="1576335" y="3649685"/>
            <a:ext cx="5161361" cy="6309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 sz="2800"/>
            </a:lvl1pPr>
          </a:lstStyle>
          <a:p>
            <a:r>
              <a:rPr lang="it-IT" sz="2400" dirty="0">
                <a:ea typeface="+mj-lt"/>
                <a:cs typeface="+mj-lt"/>
              </a:rPr>
              <a:t> Aggiornamento di sabato 25 novembre</a:t>
            </a:r>
            <a:br>
              <a:rPr lang="it-IT" sz="2400" dirty="0">
                <a:ea typeface="+mj-lt"/>
                <a:cs typeface="+mj-lt"/>
              </a:rPr>
            </a:br>
            <a:endParaRPr lang="it-IT" sz="1100" dirty="0">
              <a:ea typeface="+mj-lt"/>
              <a:cs typeface="+mj-lt"/>
            </a:endParaRPr>
          </a:p>
        </p:txBody>
      </p:sp>
      <p:sp>
        <p:nvSpPr>
          <p:cNvPr id="2" name="CasellaDiTesto 7">
            <a:extLst>
              <a:ext uri="{FF2B5EF4-FFF2-40B4-BE49-F238E27FC236}">
                <a16:creationId xmlns:a16="http://schemas.microsoft.com/office/drawing/2014/main" id="{BB5DA10E-CE6A-2992-33EA-0E0BF3BD0E54}"/>
              </a:ext>
            </a:extLst>
          </p:cNvPr>
          <p:cNvSpPr txBox="1"/>
          <p:nvPr/>
        </p:nvSpPr>
        <p:spPr>
          <a:xfrm>
            <a:off x="186266" y="249768"/>
            <a:ext cx="7179733" cy="7078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 sz="4000" b="1"/>
            </a:lvl1pPr>
          </a:lstStyle>
          <a:p>
            <a:pPr algn="ctr"/>
            <a:r>
              <a:rPr lang="it-IT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SCIOPERO</a:t>
            </a:r>
            <a:r>
              <a:rPr lang="it-IT" sz="3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sz="3400" dirty="0">
              <a:solidFill>
                <a:schemeClr val="bg1"/>
              </a:solidFill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8F3A2C9E-57B0-ADBB-B9BA-733E12D53389}"/>
              </a:ext>
            </a:extLst>
          </p:cNvPr>
          <p:cNvSpPr txBox="1"/>
          <p:nvPr/>
        </p:nvSpPr>
        <p:spPr>
          <a:xfrm>
            <a:off x="1197569" y="2270395"/>
            <a:ext cx="5161361" cy="110799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it-IT" sz="3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lt"/>
                <a:cs typeface="+mj-lt"/>
              </a:rPr>
              <a:t>Lunedì 27 novembre 2023</a:t>
            </a:r>
          </a:p>
          <a:p>
            <a:pPr algn="ctr"/>
            <a:r>
              <a:rPr lang="it-IT" sz="3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lt"/>
                <a:cs typeface="+mj-lt"/>
              </a:rPr>
              <a:t>sciopero di 4 ore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04C8E71B-69A2-FA5F-A1F6-FF8E33FC1044}"/>
              </a:ext>
            </a:extLst>
          </p:cNvPr>
          <p:cNvSpPr txBox="1"/>
          <p:nvPr/>
        </p:nvSpPr>
        <p:spPr>
          <a:xfrm>
            <a:off x="814567" y="8336342"/>
            <a:ext cx="5923129" cy="95410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it-IT" sz="2800" dirty="0">
                <a:ea typeface="+mj-lt"/>
                <a:cs typeface="+mj-lt"/>
              </a:rPr>
              <a:t>  Per maggiori informazioni </a:t>
            </a:r>
          </a:p>
          <a:p>
            <a:pPr algn="ctr"/>
            <a:r>
              <a:rPr lang="it-IT" sz="2800" b="1" dirty="0">
                <a:ea typeface="+mj-lt"/>
                <a:cs typeface="+mj-lt"/>
              </a:rPr>
              <a:t>at-bus.it/sciopero</a:t>
            </a:r>
            <a:endParaRPr lang="it-IT" sz="2800" b="1" dirty="0"/>
          </a:p>
        </p:txBody>
      </p:sp>
      <p:sp>
        <p:nvSpPr>
          <p:cNvPr id="15" name="Rettangolo con angoli arrotondati 14">
            <a:extLst>
              <a:ext uri="{FF2B5EF4-FFF2-40B4-BE49-F238E27FC236}">
                <a16:creationId xmlns:a16="http://schemas.microsoft.com/office/drawing/2014/main" id="{C50499F5-25BD-CD71-136A-285C38DF23ED}"/>
              </a:ext>
            </a:extLst>
          </p:cNvPr>
          <p:cNvSpPr/>
          <p:nvPr/>
        </p:nvSpPr>
        <p:spPr>
          <a:xfrm>
            <a:off x="3352760" y="1239663"/>
            <a:ext cx="850980" cy="878178"/>
          </a:xfrm>
          <a:prstGeom prst="roundRect">
            <a:avLst/>
          </a:prstGeom>
          <a:solidFill>
            <a:srgbClr val="D11E27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spc="0" normalizeH="0" baseline="0">
              <a:ln>
                <a:noFill/>
              </a:ln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pic>
        <p:nvPicPr>
          <p:cNvPr id="16" name="Immagine 15">
            <a:extLst>
              <a:ext uri="{FF2B5EF4-FFF2-40B4-BE49-F238E27FC236}">
                <a16:creationId xmlns:a16="http://schemas.microsoft.com/office/drawing/2014/main" id="{9AC619C5-525B-FCC2-D084-819C68E0A4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4531" y="1356661"/>
            <a:ext cx="523200" cy="663021"/>
          </a:xfrm>
          <a:prstGeom prst="rect">
            <a:avLst/>
          </a:prstGeom>
        </p:spPr>
      </p:pic>
      <p:pic>
        <p:nvPicPr>
          <p:cNvPr id="4" name="Elemento grafico 3" descr="Avviso con riempimento a tinta unita">
            <a:extLst>
              <a:ext uri="{FF2B5EF4-FFF2-40B4-BE49-F238E27FC236}">
                <a16:creationId xmlns:a16="http://schemas.microsoft.com/office/drawing/2014/main" id="{4D5227FC-8DAE-1767-0240-62EDCA02A5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14567" y="3559683"/>
            <a:ext cx="613122" cy="613122"/>
          </a:xfrm>
          <a:prstGeom prst="rect">
            <a:avLst/>
          </a:prstGeom>
        </p:spPr>
      </p:pic>
      <p:sp>
        <p:nvSpPr>
          <p:cNvPr id="5" name="CasellaDiTesto 8">
            <a:extLst>
              <a:ext uri="{FF2B5EF4-FFF2-40B4-BE49-F238E27FC236}">
                <a16:creationId xmlns:a16="http://schemas.microsoft.com/office/drawing/2014/main" id="{22B419AE-4D81-B6D4-7C29-BCB029459057}"/>
              </a:ext>
            </a:extLst>
          </p:cNvPr>
          <p:cNvSpPr txBox="1"/>
          <p:nvPr/>
        </p:nvSpPr>
        <p:spPr>
          <a:xfrm>
            <a:off x="589272" y="4403841"/>
            <a:ext cx="6373717" cy="35394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 sz="2800"/>
            </a:lvl1pPr>
          </a:lstStyle>
          <a:p>
            <a:pPr algn="just"/>
            <a:r>
              <a:rPr lang="it-IT" dirty="0">
                <a:ea typeface="+mj-lt"/>
                <a:cs typeface="+mj-lt"/>
              </a:rPr>
              <a:t>Lo sciopero nazionale di 24 ore indetto per lunedì 27 novembre è stato posticipato.  </a:t>
            </a:r>
            <a:br>
              <a:rPr lang="it-IT" dirty="0">
                <a:ea typeface="+mj-lt"/>
                <a:cs typeface="+mj-lt"/>
              </a:rPr>
            </a:br>
            <a:endParaRPr lang="it-IT" dirty="0">
              <a:ea typeface="+mj-lt"/>
              <a:cs typeface="+mj-lt"/>
            </a:endParaRPr>
          </a:p>
          <a:p>
            <a:pPr algn="just"/>
            <a:r>
              <a:rPr lang="it-IT" dirty="0">
                <a:ea typeface="+mj-lt"/>
                <a:cs typeface="+mj-lt"/>
              </a:rPr>
              <a:t>E’ confermato lo sciopero regionale dei Cobas Lavoro Privato per lunedì 27 novembre, dalle 17.30 alle 21.30. </a:t>
            </a:r>
          </a:p>
          <a:p>
            <a:pPr algn="just"/>
            <a:r>
              <a:rPr lang="it-IT" dirty="0">
                <a:ea typeface="+mj-lt"/>
                <a:cs typeface="+mj-lt"/>
              </a:rPr>
              <a:t>La regolarità delle corse dipenderà dal grado di adesione allo sciopero.</a:t>
            </a:r>
            <a:endParaRPr lang="it-IT" sz="1200" dirty="0">
              <a:ea typeface="+mj-lt"/>
              <a:cs typeface="+mj-lt"/>
            </a:endParaRP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Tema di Office">
  <a:themeElements>
    <a:clrScheme name="Tema di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Tema di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Tema di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Tema di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C89B0175BEA9F54890B3B0F8666D8632" ma:contentTypeVersion="17" ma:contentTypeDescription="Creare un nuovo documento." ma:contentTypeScope="" ma:versionID="43aad6990a6c49e6794cfbf6b9761915">
  <xsd:schema xmlns:xsd="http://www.w3.org/2001/XMLSchema" xmlns:xs="http://www.w3.org/2001/XMLSchema" xmlns:p="http://schemas.microsoft.com/office/2006/metadata/properties" xmlns:ns2="960c5f03-ef40-4883-a014-54da4cb0932a" xmlns:ns3="3539d256-3579-40ac-b00b-0566c4de3e5c" targetNamespace="http://schemas.microsoft.com/office/2006/metadata/properties" ma:root="true" ma:fieldsID="44d6537683a4dd12b3c020b478f12743" ns2:_="" ns3:_="">
    <xsd:import namespace="960c5f03-ef40-4883-a014-54da4cb0932a"/>
    <xsd:import namespace="3539d256-3579-40ac-b00b-0566c4de3e5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0c5f03-ef40-4883-a014-54da4cb0932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2" nillable="true" ma:taxonomy="true" ma:internalName="lcf76f155ced4ddcb4097134ff3c332f" ma:taxonomyFieldName="MediaServiceImageTags" ma:displayName="Tag immagine" ma:readOnly="false" ma:fieldId="{5cf76f15-5ced-4ddc-b409-7134ff3c332f}" ma:taxonomyMulti="true" ma:sspId="1e212886-d8c1-47e1-9cd5-b229843bb95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539d256-3579-40ac-b00b-0566c4de3e5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Condivis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Condiviso con dettagli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0d6881c1-2f0d-4cdb-8f1a-c40334199b29}" ma:internalName="TaxCatchAll" ma:showField="CatchAllData" ma:web="3539d256-3579-40ac-b00b-0566c4de3e5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539d256-3579-40ac-b00b-0566c4de3e5c" xsi:nil="true"/>
    <lcf76f155ced4ddcb4097134ff3c332f xmlns="960c5f03-ef40-4883-a014-54da4cb0932a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00EE685-7659-4456-9151-CD2F820123D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EFCA10A-C0F3-44B0-A6B9-3D86D05CA21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60c5f03-ef40-4883-a014-54da4cb0932a"/>
    <ds:schemaRef ds:uri="3539d256-3579-40ac-b00b-0566c4de3e5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E4C2EC7-2BC1-4E52-BCA8-A13A092D7CC9}">
  <ds:schemaRefs>
    <ds:schemaRef ds:uri="http://purl.org/dc/dcmitype/"/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3539d256-3579-40ac-b00b-0566c4de3e5c"/>
    <ds:schemaRef ds:uri="http://www.w3.org/XML/1998/namespace"/>
    <ds:schemaRef ds:uri="960c5f03-ef40-4883-a014-54da4cb0932a"/>
    <ds:schemaRef ds:uri="http://purl.org/dc/terms/"/>
    <ds:schemaRef ds:uri="http://schemas.microsoft.com/office/2006/metadata/properties"/>
  </ds:schemaRefs>
</ds:datastoreItem>
</file>

<file path=docMetadata/LabelInfo.xml><?xml version="1.0" encoding="utf-8"?>
<clbl:labelList xmlns:clbl="http://schemas.microsoft.com/office/2020/mipLabelMetadata">
  <clbl:label id="{8ec47177-7042-437d-aa6f-31fd7962b727}" enabled="1" method="Standard" siteId="{b87cc266-09c4-40cc-8dfa-c92e08bf9cb4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73</Words>
  <Application>Microsoft Office PowerPoint</Application>
  <PresentationFormat>Personalizzato</PresentationFormat>
  <Paragraphs>9</Paragraphs>
  <Slides>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di Office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CASUCCI ELENA</dc:creator>
  <cp:lastModifiedBy>CASUCCI Elena</cp:lastModifiedBy>
  <cp:revision>20</cp:revision>
  <cp:lastPrinted>2023-03-03T10:53:05Z</cp:lastPrinted>
  <dcterms:modified xsi:type="dcterms:W3CDTF">2023-11-25T11:42:23Z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8ec47177-7042-437d-aa6f-31fd7962b727_Enabled">
    <vt:lpwstr>true</vt:lpwstr>
  </property>
  <property fmtid="{D5CDD505-2E9C-101B-9397-08002B2CF9AE}" pid="3" name="MSIP_Label_8ec47177-7042-437d-aa6f-31fd7962b727_SetDate">
    <vt:lpwstr>2021-11-16T11:40:32Z</vt:lpwstr>
  </property>
  <property fmtid="{D5CDD505-2E9C-101B-9397-08002B2CF9AE}" pid="4" name="MSIP_Label_8ec47177-7042-437d-aa6f-31fd7962b727_Method">
    <vt:lpwstr>Standard</vt:lpwstr>
  </property>
  <property fmtid="{D5CDD505-2E9C-101B-9397-08002B2CF9AE}" pid="5" name="MSIP_Label_8ec47177-7042-437d-aa6f-31fd7962b727_Name">
    <vt:lpwstr>Limited Sharing</vt:lpwstr>
  </property>
  <property fmtid="{D5CDD505-2E9C-101B-9397-08002B2CF9AE}" pid="6" name="MSIP_Label_8ec47177-7042-437d-aa6f-31fd7962b727_SiteId">
    <vt:lpwstr>b87cc266-09c4-40cc-8dfa-c92e08bf9cb4</vt:lpwstr>
  </property>
  <property fmtid="{D5CDD505-2E9C-101B-9397-08002B2CF9AE}" pid="7" name="MSIP_Label_8ec47177-7042-437d-aa6f-31fd7962b727_ActionId">
    <vt:lpwstr>e83c9740-2983-43c8-b320-50710e034f1e</vt:lpwstr>
  </property>
  <property fmtid="{D5CDD505-2E9C-101B-9397-08002B2CF9AE}" pid="8" name="MSIP_Label_8ec47177-7042-437d-aa6f-31fd7962b727_ContentBits">
    <vt:lpwstr>2</vt:lpwstr>
  </property>
  <property fmtid="{D5CDD505-2E9C-101B-9397-08002B2CF9AE}" pid="9" name="ContentTypeId">
    <vt:lpwstr>0x010100ADED19A7EC04814D857275F5E86D3C36</vt:lpwstr>
  </property>
  <property fmtid="{D5CDD505-2E9C-101B-9397-08002B2CF9AE}" pid="10" name="MediaServiceImageTags">
    <vt:lpwstr/>
  </property>
</Properties>
</file>